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slideLayouts/slideLayout46.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53.xml" ContentType="application/vnd.openxmlformats-officedocument.presentationml.slideLayout+xml"/>
  <Override PartName="/ppt/slideLayouts/slideLayout62.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Layouts/slideLayout60.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Default Extension="jpeg" ContentType="image/jpeg"/>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16"/>
  </p:notesMasterIdLst>
  <p:handoutMasterIdLst>
    <p:handoutMasterId r:id="rId17"/>
  </p:handoutMasterIdLst>
  <p:sldIdLst>
    <p:sldId id="1860" r:id="rId6"/>
    <p:sldId id="1861" r:id="rId7"/>
    <p:sldId id="1871" r:id="rId8"/>
    <p:sldId id="1873" r:id="rId9"/>
    <p:sldId id="1872" r:id="rId10"/>
    <p:sldId id="1862" r:id="rId11"/>
    <p:sldId id="1874" r:id="rId12"/>
    <p:sldId id="1875" r:id="rId13"/>
    <p:sldId id="1877" r:id="rId14"/>
    <p:sldId id="1878" r:id="rId1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xmlns="">
        <p14:section name="Light Template" id="{A073DAE3-B461-442F-A3D3-6642BD875E45}">
          <p14:sldIdLst>
            <p14:sldId id="1859"/>
            <p14:sldId id="1857"/>
            <p14:sldId id="1864"/>
            <p14:sldId id="1863"/>
            <p14:sldId id="1660"/>
            <p14:sldId id="1867"/>
            <p14:sldId id="1670"/>
            <p14:sldId id="1548"/>
            <p14:sldId id="1635"/>
            <p14:sldId id="1523"/>
            <p14:sldId id="1802"/>
            <p14:sldId id="1841"/>
            <p14:sldId id="1527"/>
            <p14:sldId id="1528"/>
            <p14:sldId id="1529"/>
            <p14:sldId id="1530"/>
            <p14:sldId id="1531"/>
            <p14:sldId id="1866"/>
          </p14:sldIdLst>
        </p14:section>
        <p14:section name="Dark template" id="{888AB95E-1B7E-4E95-8F39-C5D0E8372BC2}">
          <p14:sldIdLst>
            <p14:sldId id="1862"/>
            <p14:sldId id="1860"/>
            <p14:sldId id="1865"/>
            <p14:sldId id="1868"/>
            <p14:sldId id="1825"/>
            <p14:sldId id="1826"/>
            <p14:sldId id="1869"/>
            <p14:sldId id="1827"/>
            <p14:sldId id="1828"/>
            <p14:sldId id="1829"/>
            <p14:sldId id="1861"/>
            <p14:sldId id="1842"/>
            <p14:sldId id="1854"/>
            <p14:sldId id="1855"/>
            <p14:sldId id="1856"/>
            <p14:sldId id="1838"/>
            <p14:sldId id="1839"/>
            <p14:sldId id="1532"/>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xmlns="" userId="S-1-5-21-2127521184-1604012920-1887927527-2598260" providerId="AD"/>
      </p:ext>
    </p:extLst>
  </p:cmAuthor>
  <p:cmAuthor id="3" name="Mary Feil-Jacobs" initials="MF" lastIdx="28" clrIdx="3">
    <p:extLst>
      <p:ext uri="{19B8F6BF-5375-455C-9EA6-DF929625EA0E}">
        <p15:presenceInfo xmlns:p15="http://schemas.microsoft.com/office/powerpoint/2012/main" xmlns=""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2D2D2"/>
    <a:srgbClr val="E6E6E6"/>
    <a:srgbClr val="2F2F2F"/>
    <a:srgbClr val="F2F2F2"/>
    <a:srgbClr val="5C2D91"/>
    <a:srgbClr val="00BCF2"/>
    <a:srgbClr val="0078D4"/>
    <a:srgbClr val="037BDA"/>
    <a:srgbClr val="1A1A1A"/>
    <a:srgbClr val="0D0D0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8" autoAdjust="0"/>
    <p:restoredTop sz="95520" autoAdjust="0"/>
  </p:normalViewPr>
  <p:slideViewPr>
    <p:cSldViewPr snapToGrid="0">
      <p:cViewPr varScale="1">
        <p:scale>
          <a:sx n="70" d="100"/>
          <a:sy n="70" d="100"/>
        </p:scale>
        <p:origin x="-768" y="-90"/>
      </p:cViewPr>
      <p:guideLst>
        <p:guide orient="horz" pos="2160"/>
        <p:guide pos="3840"/>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pPr/>
              <a:t>10/30/2020 4:40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xmlns=""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pPr/>
              <a:t>10/30/2020 4:40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xmlns=""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pPr/>
              <a:t>10/30/2020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xmlns="" val="198963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xmlns=""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xmlns="" val="3091831642"/>
      </p:ext>
    </p:extLst>
  </p:cSld>
  <p:clrMapOvr>
    <a:masterClrMapping/>
  </p:clrMapOvr>
  <p:transition>
    <p:fade/>
  </p:transition>
  <p:extLst>
    <p:ext uri="{DCECCB84-F9BA-43D5-87BE-67443E8EF086}">
      <p15:sldGuideLst xmlns:p15="http://schemas.microsoft.com/office/powerpoint/2012/main" xmlns="">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xmlns=""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xmlns="" val="1703268474"/>
      </p:ext>
    </p:extLst>
  </p:cSld>
  <p:clrMapOvr>
    <a:masterClrMapping/>
  </p:clrMapOvr>
  <p:transition>
    <p:fade/>
  </p:transition>
  <p:extLst>
    <p:ext uri="{DCECCB84-F9BA-43D5-87BE-67443E8EF086}">
      <p15:sldGuideLst xmlns:p15="http://schemas.microsoft.com/office/powerpoint/2012/main" xmlns="">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3275728343"/>
      </p:ext>
    </p:extLst>
  </p:cSld>
  <p:clrMapOvr>
    <a:masterClrMapping/>
  </p:clrMapOvr>
  <p:transition>
    <p:fade/>
  </p:transition>
  <p:extLst>
    <p:ext uri="{DCECCB84-F9BA-43D5-87BE-67443E8EF086}">
      <p15:sldGuideLst xmlns:p15="http://schemas.microsoft.com/office/powerpoint/2012/main" xmlns="">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2192018982"/>
      </p:ext>
    </p:extLst>
  </p:cSld>
  <p:clrMapOvr>
    <a:masterClrMapping/>
  </p:clrMapOvr>
  <p:transition>
    <p:fade/>
  </p:transition>
  <p:extLst>
    <p:ext uri="{DCECCB84-F9BA-43D5-87BE-67443E8EF086}">
      <p15:sldGuideLst xmlns:p15="http://schemas.microsoft.com/office/powerpoint/2012/main" xmlns="">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4179946700"/>
      </p:ext>
    </p:extLst>
  </p:cSld>
  <p:clrMapOvr>
    <a:masterClrMapping/>
  </p:clrMapOvr>
  <p:transition>
    <p:fade/>
  </p:transition>
  <p:extLst>
    <p:ext uri="{DCECCB84-F9BA-43D5-87BE-67443E8EF086}">
      <p15:sldGuideLst xmlns:p15="http://schemas.microsoft.com/office/powerpoint/2012/main" xmlns="">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2189335521"/>
      </p:ext>
    </p:extLst>
  </p:cSld>
  <p:clrMapOvr>
    <a:masterClrMapping/>
  </p:clrMapOvr>
  <p:transition>
    <p:fade/>
  </p:transition>
  <p:extLst>
    <p:ext uri="{DCECCB84-F9BA-43D5-87BE-67443E8EF086}">
      <p15:sldGuideLst xmlns:p15="http://schemas.microsoft.com/office/powerpoint/2012/main" xmlns="">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1307984548"/>
      </p:ext>
    </p:extLst>
  </p:cSld>
  <p:clrMapOvr>
    <a:masterClrMapping/>
  </p:clrMapOvr>
  <p:transition>
    <p:fade/>
  </p:transition>
  <p:extLst>
    <p:ext uri="{DCECCB84-F9BA-43D5-87BE-67443E8EF086}">
      <p15:sldGuideLst xmlns:p15="http://schemas.microsoft.com/office/powerpoint/2012/main" xmlns="">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xmlns="" val="3243858526"/>
      </p:ext>
    </p:extLst>
  </p:cSld>
  <p:clrMapOvr>
    <a:masterClrMapping/>
  </p:clrMapOvr>
  <p:transition>
    <p:fade/>
  </p:transition>
  <p:extLst>
    <p:ext uri="{DCECCB84-F9BA-43D5-87BE-67443E8EF086}">
      <p15:sldGuideLst xmlns:p15="http://schemas.microsoft.com/office/powerpoint/2012/main" xmlns="">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xmlns=""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xmlns=""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xmlns="" val="728665027"/>
      </p:ext>
    </p:extLst>
  </p:cSld>
  <p:clrMapOvr>
    <a:masterClrMapping/>
  </p:clrMapOvr>
  <p:transition>
    <p:fade/>
  </p:transition>
  <p:extLst>
    <p:ext uri="{DCECCB84-F9BA-43D5-87BE-67443E8EF086}">
      <p15:sldGuideLst xmlns:p15="http://schemas.microsoft.com/office/powerpoint/2012/main" xmlns="">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xmlns=""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xmlns="" val="2689229390"/>
      </p:ext>
    </p:extLst>
  </p:cSld>
  <p:clrMapOvr>
    <a:masterClrMapping/>
  </p:clrMapOvr>
  <p:transition>
    <p:fade/>
  </p:transition>
  <p:extLst>
    <p:ext uri="{DCECCB84-F9BA-43D5-87BE-67443E8EF086}">
      <p15:sldGuideLst xmlns:p15="http://schemas.microsoft.com/office/powerpoint/2012/main" xmlns="">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xmlns=""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xmlns="" val="2429512451"/>
      </p:ext>
    </p:extLst>
  </p:cSld>
  <p:clrMapOvr>
    <a:masterClrMapping/>
  </p:clrMapOvr>
  <p:transition>
    <p:fade/>
  </p:transition>
  <p:extLst>
    <p:ext uri="{DCECCB84-F9BA-43D5-87BE-67443E8EF086}">
      <p15:sldGuideLst xmlns:p15="http://schemas.microsoft.com/office/powerpoint/2012/main" xmlns="">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xmlns=""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xmlns=""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xmlns=""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xmlns=""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xmlns=""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xmlns=""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xmlns=""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xmlns=""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xmlns=""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xmlns=""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xmlns=""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xmlns=""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xmlns=""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xmlns=""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xmlns=""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xmlns=""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xmlns=""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xmlns=""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xmlns=""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311556723"/>
      </p:ext>
    </p:extLst>
  </p:cSld>
  <p:clrMapOvr>
    <a:masterClrMapping/>
  </p:clrMapOvr>
  <p:transition>
    <p:fade/>
  </p:transition>
  <p:extLst>
    <p:ext uri="{DCECCB84-F9BA-43D5-87BE-67443E8EF086}">
      <p15:sldGuideLst xmlns:p15="http://schemas.microsoft.com/office/powerpoint/2012/main" xmlns="">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xmlns="">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xmlns=""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3343058790"/>
      </p:ext>
    </p:extLst>
  </p:cSld>
  <p:clrMapOvr>
    <a:masterClrMapping/>
  </p:clrMapOvr>
  <p:transition>
    <p:fade/>
  </p:transition>
  <p:extLst>
    <p:ext uri="{DCECCB84-F9BA-43D5-87BE-67443E8EF086}">
      <p15:sldGuideLst xmlns:p15="http://schemas.microsoft.com/office/powerpoint/2012/main" xmlns="">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xmlns=""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xmlns=""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xmlns=""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xmlns=""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xmlns=""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xmlns=""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xmlns=""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xmlns=""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xmlns=""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xmlns=""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xmlns=""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xmlns=""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xmlns=""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xmlns=""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xmlns=""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xmlns="">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xmlns=""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xmlns="" val="2148831830"/>
      </p:ext>
    </p:extLst>
  </p:cSld>
  <p:clrMapOvr>
    <a:masterClrMapping/>
  </p:clrMapOvr>
  <p:transition>
    <p:fade/>
  </p:transition>
  <p:extLst>
    <p:ext uri="{DCECCB84-F9BA-43D5-87BE-67443E8EF086}">
      <p15:sldGuideLst xmlns:p15="http://schemas.microsoft.com/office/powerpoint/2012/main" xmlns="">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xmlns=""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xmlns=""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xmlns=""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xmlns=""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xmlns=""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xmlns=""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xmlns=""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xmlns=""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xmlns=""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xmlns=""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xmlns=""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xmlns=""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2974528113"/>
      </p:ext>
    </p:extLst>
  </p:cSld>
  <p:clrMapOvr>
    <a:masterClrMapping/>
  </p:clrMapOvr>
  <p:transition>
    <p:fade/>
  </p:transition>
  <p:extLst>
    <p:ext uri="{DCECCB84-F9BA-43D5-87BE-67443E8EF086}">
      <p15:sldGuideLst xmlns:p15="http://schemas.microsoft.com/office/powerpoint/2012/main" xmlns="">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xmlns=""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xmlns="" val="3998490835"/>
      </p:ext>
    </p:extLst>
  </p:cSld>
  <p:clrMapOvr>
    <a:masterClrMapping/>
  </p:clrMapOvr>
  <p:transition>
    <p:fade/>
  </p:transition>
  <p:extLst>
    <p:ext uri="{DCECCB84-F9BA-43D5-87BE-67443E8EF086}">
      <p15:sldGuideLst xmlns:p15="http://schemas.microsoft.com/office/powerpoint/2012/main" xmlns="">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xmlns=""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xmlns=""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xmlns=""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xmlns=""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494706078"/>
      </p:ext>
    </p:extLst>
  </p:cSld>
  <p:clrMapOvr>
    <a:masterClrMapping/>
  </p:clrMapOvr>
  <p:transition>
    <p:fade/>
  </p:transition>
  <p:extLst>
    <p:ext uri="{DCECCB84-F9BA-43D5-87BE-67443E8EF086}">
      <p15:sldGuideLst xmlns:p15="http://schemas.microsoft.com/office/powerpoint/2012/main" xmlns="">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xmlns=""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xmlns=""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xmlns=""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xmlns=""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2410093798"/>
      </p:ext>
    </p:extLst>
  </p:cSld>
  <p:clrMapOvr>
    <a:masterClrMapping/>
  </p:clrMapOvr>
  <p:transition>
    <p:fade/>
  </p:transition>
  <p:extLst>
    <p:ext uri="{DCECCB84-F9BA-43D5-87BE-67443E8EF086}">
      <p15:sldGuideLst xmlns:p15="http://schemas.microsoft.com/office/powerpoint/2012/main" xmlns="">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xmlns=""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xmlns="" val="3087507175"/>
      </p:ext>
    </p:extLst>
  </p:cSld>
  <p:clrMapOvr>
    <a:masterClrMapping/>
  </p:clrMapOvr>
  <p:transition>
    <p:fade/>
  </p:transition>
  <p:extLst>
    <p:ext uri="{DCECCB84-F9BA-43D5-87BE-67443E8EF086}">
      <p15:sldGuideLst xmlns:p15="http://schemas.microsoft.com/office/powerpoint/2012/main" xmlns="">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xmlns=""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xmlns="" val="2682201083"/>
      </p:ext>
    </p:extLst>
  </p:cSld>
  <p:clrMapOvr>
    <a:masterClrMapping/>
  </p:clrMapOvr>
  <p:transition>
    <p:fade/>
  </p:transition>
  <p:extLst>
    <p:ext uri="{DCECCB84-F9BA-43D5-87BE-67443E8EF086}">
      <p15:sldGuideLst xmlns:p15="http://schemas.microsoft.com/office/powerpoint/2012/main" xmlns="">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2860773406"/>
      </p:ext>
    </p:extLst>
  </p:cSld>
  <p:clrMapOvr>
    <a:masterClrMapping/>
  </p:clrMapOvr>
  <p:transition>
    <p:fade/>
  </p:transition>
  <p:extLst>
    <p:ext uri="{DCECCB84-F9BA-43D5-87BE-67443E8EF086}">
      <p15:sldGuideLst xmlns:p15="http://schemas.microsoft.com/office/powerpoint/2012/main" xmlns="">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xmlns=""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1784350045"/>
      </p:ext>
    </p:extLst>
  </p:cSld>
  <p:clrMapOvr>
    <a:masterClrMapping/>
  </p:clrMapOvr>
  <p:transition>
    <p:fade/>
  </p:transition>
  <p:extLst>
    <p:ext uri="{DCECCB84-F9BA-43D5-87BE-67443E8EF086}">
      <p15:sldGuideLst xmlns:p15="http://schemas.microsoft.com/office/powerpoint/2012/main" xmlns="">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2640141888"/>
      </p:ext>
    </p:extLst>
  </p:cSld>
  <p:clrMapOvr>
    <a:masterClrMapping/>
  </p:clrMapOvr>
  <p:transition>
    <p:fade/>
  </p:transition>
  <p:extLst>
    <p:ext uri="{DCECCB84-F9BA-43D5-87BE-67443E8EF086}">
      <p15:sldGuideLst xmlns:p15="http://schemas.microsoft.com/office/powerpoint/2012/main" xmlns="">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xmlns="" val="2931481418"/>
      </p:ext>
    </p:extLst>
  </p:cSld>
  <p:clrMapOvr>
    <a:masterClrMapping/>
  </p:clrMapOvr>
  <p:transition>
    <p:fade/>
  </p:transition>
  <p:extLst>
    <p:ext uri="{DCECCB84-F9BA-43D5-87BE-67443E8EF086}">
      <p15:sldGuideLst xmlns:p15="http://schemas.microsoft.com/office/powerpoint/2012/main" xmlns="">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xmlns=""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xmlns=""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xmlns="" val="1952163360"/>
      </p:ext>
    </p:extLst>
  </p:cSld>
  <p:clrMapOvr>
    <a:masterClrMapping/>
  </p:clrMapOvr>
  <p:transition>
    <p:fade/>
  </p:transition>
  <p:extLst>
    <p:ext uri="{DCECCB84-F9BA-43D5-87BE-67443E8EF086}">
      <p15:sldGuideLst xmlns:p15="http://schemas.microsoft.com/office/powerpoint/2012/main" xmlns="">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xmlns=""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xmlns="" val="4208981506"/>
      </p:ext>
    </p:extLst>
  </p:cSld>
  <p:clrMapOvr>
    <a:masterClrMapping/>
  </p:clrMapOvr>
  <p:transition>
    <p:fade/>
  </p:transition>
  <p:extLst>
    <p:ext uri="{DCECCB84-F9BA-43D5-87BE-67443E8EF086}">
      <p15:sldGuideLst xmlns:p15="http://schemas.microsoft.com/office/powerpoint/2012/main" xmlns="">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xmlns=""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xmlns="" val="3373083827"/>
      </p:ext>
    </p:extLst>
  </p:cSld>
  <p:clrMapOvr>
    <a:masterClrMapping/>
  </p:clrMapOvr>
  <p:transition>
    <p:fade/>
  </p:transition>
  <p:extLst>
    <p:ext uri="{DCECCB84-F9BA-43D5-87BE-67443E8EF086}">
      <p15:sldGuideLst xmlns:p15="http://schemas.microsoft.com/office/powerpoint/2012/main" xmlns="">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xmlns=""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xmlns=""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xmlns=""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xmlns=""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xmlns=""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xmlns=""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xmlns=""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xmlns="" val="36886329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xmlns=""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xmlns="" val="24171252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xmlns=""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xmlns="" val="27165740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xmlns=""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xmlns=""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xmlns=""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xmlns=""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xmlns=""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xmlns=""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xmlns=""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72093403"/>
      </p:ext>
    </p:extLst>
  </p:cSld>
  <p:clrMapOvr>
    <a:masterClrMapping/>
  </p:clrMapOvr>
  <p:transition>
    <p:fade/>
  </p:transition>
  <p:extLst>
    <p:ext uri="{DCECCB84-F9BA-43D5-87BE-67443E8EF086}">
      <p15:sldGuideLst xmlns:p15="http://schemas.microsoft.com/office/powerpoint/2012/main" xmlns="">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xmlns="">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xmlns=""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3212562624"/>
      </p:ext>
    </p:extLst>
  </p:cSld>
  <p:clrMapOvr>
    <a:masterClrMapping/>
  </p:clrMapOvr>
  <p:transition>
    <p:fade/>
  </p:transition>
  <p:extLst>
    <p:ext uri="{DCECCB84-F9BA-43D5-87BE-67443E8EF086}">
      <p15:sldGuideLst xmlns:p15="http://schemas.microsoft.com/office/powerpoint/2012/main" xmlns="">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xmlns=""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xmlns="" val="3833038121"/>
      </p:ext>
    </p:extLst>
  </p:cSld>
  <p:clrMapOvr>
    <a:masterClrMapping/>
  </p:clrMapOvr>
  <p:transition>
    <p:fade/>
  </p:transition>
  <p:extLst>
    <p:ext uri="{DCECCB84-F9BA-43D5-87BE-67443E8EF086}">
      <p15:sldGuideLst xmlns:p15="http://schemas.microsoft.com/office/powerpoint/2012/main" xmlns="">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xmlns=""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xmlns=""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xmlns=""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p:ext uri="{DCECCB84-F9BA-43D5-87BE-67443E8EF086}">
      <p15:sldGuideLst xmlns:p15="http://schemas.microsoft.com/office/powerpoint/2012/main" xmlns="">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xmlns=""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xmlns=""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xmlns=""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xmlns=""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xmlns=""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xmlns=""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xmlns=""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xmlns=""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xmlns=""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xmlns="" val="1531337368"/>
      </p:ext>
    </p:extLst>
  </p:cSld>
  <p:clrMapOvr>
    <a:masterClrMapping/>
  </p:clrMapOvr>
  <p:transition>
    <p:fade/>
  </p:transition>
  <p:extLst>
    <p:ext uri="{DCECCB84-F9BA-43D5-87BE-67443E8EF086}">
      <p15:sldGuideLst xmlns:p15="http://schemas.microsoft.com/office/powerpoint/2012/main" xmlns="">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xmlns=""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xmlns=""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xmlns=""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xmlns="" val="469687563"/>
      </p:ext>
    </p:extLst>
  </p:cSld>
  <p:clrMapOvr>
    <a:masterClrMapping/>
  </p:clrMapOvr>
  <p:transition>
    <p:fade/>
  </p:transition>
  <p:extLst>
    <p:ext uri="{DCECCB84-F9BA-43D5-87BE-67443E8EF086}">
      <p15:sldGuideLst xmlns:p15="http://schemas.microsoft.com/office/powerpoint/2012/main" xmlns="">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4019257456"/>
      </p:ext>
    </p:extLst>
  </p:cSld>
  <p:clrMapOvr>
    <a:masterClrMapping/>
  </p:clrMapOvr>
  <p:transition>
    <p:fade/>
  </p:transition>
  <p:extLst>
    <p:ext uri="{DCECCB84-F9BA-43D5-87BE-67443E8EF086}">
      <p15:sldGuideLst xmlns:p15="http://schemas.microsoft.com/office/powerpoint/2012/main" xmlns="">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xmlns=""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xmlns=""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xmlns=""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xmlns=""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xmlns="" id="{EC85B358-AF2D-491C-A3BA-0465D8177799}"/>
              </a:ext>
              <a:ext uri="{C183D7F6-B498-43B3-948B-1728B52AA6E4}">
                <adec:decorative xmlns:adec="http://schemas.microsoft.com/office/drawing/2017/decorative" xmlns=""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xmlns=""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xmlns=""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xmlns=""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xmlns=""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xmlns=""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xmlns="" id="{AA8BCD47-4247-4ABA-A99B-DEE7D4A0B47E}"/>
              </a:ext>
              <a:ext uri="{C183D7F6-B498-43B3-948B-1728B52AA6E4}">
                <adec:decorative xmlns:adec="http://schemas.microsoft.com/office/drawing/2017/decorative" xmlns=""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xmlns=""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imaginecup.microsoft.com/" TargetMode="Externa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39.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hyperlink" Target="https://studentambassadors.microsoft.com/" TargetMode="Externa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gb/learn/roles/student" TargetMode="External"/><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gb/free/students/" TargetMode="External"/><Relationship Id="rId2" Type="http://schemas.openxmlformats.org/officeDocument/2006/relationships/image" Target="../media/image23.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in/knowShubhangi/" TargetMode="External"/><Relationship Id="rId2" Type="http://schemas.openxmlformats.org/officeDocument/2006/relationships/hyperlink" Target="https://twitter.com/knowShubhangi" TargetMode="External"/><Relationship Id="rId1" Type="http://schemas.openxmlformats.org/officeDocument/2006/relationships/slideLayout" Target="../slideLayouts/slideLayout39.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nvPr>
        </p:nvSpPr>
        <p:spPr>
          <a:xfrm>
            <a:off x="584200" y="2321004"/>
            <a:ext cx="6637867" cy="1107996"/>
          </a:xfrm>
        </p:spPr>
        <p:txBody>
          <a:bodyPr/>
          <a:lstStyle/>
          <a:p>
            <a:r>
              <a:rPr dirty="0" smtClean="0"/>
              <a:t>Microsoft Learn </a:t>
            </a:r>
            <a:br>
              <a:rPr dirty="0" smtClean="0"/>
            </a:br>
            <a:r>
              <a:rPr dirty="0" smtClean="0"/>
              <a:t>Student Ambassadors</a:t>
            </a:r>
            <a:endParaRPr lang="en-US" dirty="0"/>
          </a:p>
        </p:txBody>
      </p:sp>
      <p:sp>
        <p:nvSpPr>
          <p:cNvPr id="11" name="Text Placeholder 4"/>
          <p:cNvSpPr>
            <a:spLocks noGrp="1"/>
          </p:cNvSpPr>
          <p:nvPr>
            <p:ph type="body" sz="quarter" idx="12"/>
          </p:nvPr>
        </p:nvSpPr>
        <p:spPr>
          <a:xfrm>
            <a:off x="584200" y="3543143"/>
            <a:ext cx="6655646" cy="307777"/>
          </a:xfrm>
        </p:spPr>
        <p:txBody>
          <a:bodyPr/>
          <a:lstStyle/>
          <a:p>
            <a:r>
              <a:rPr lang="en-US" dirty="0" smtClean="0"/>
              <a:t>By Shubhangi Gupta</a:t>
            </a:r>
            <a:endParaRPr lang="en-US" dirty="0"/>
          </a:p>
        </p:txBody>
      </p:sp>
      <p:sp>
        <p:nvSpPr>
          <p:cNvPr id="12" name="TextBox 11"/>
          <p:cNvSpPr txBox="1"/>
          <p:nvPr/>
        </p:nvSpPr>
        <p:spPr>
          <a:xfrm>
            <a:off x="9696450" y="486335"/>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Tree>
    <p:extLst>
      <p:ext uri="{BB962C8B-B14F-4D97-AF65-F5344CB8AC3E}">
        <p14:creationId xmlns:p14="http://schemas.microsoft.com/office/powerpoint/2010/main" xmlns="" val="21832256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1367385" y="2183713"/>
            <a:ext cx="11018520" cy="553998"/>
          </a:xfrm>
          <a:prstGeom prst="rect">
            <a:avLst/>
          </a:prstGeom>
        </p:spPr>
        <p:txBody>
          <a:bodyPr vert="horz" wrap="square" lIns="0" tIns="0" rIns="0" bIns="0" rtlCol="0" anchor="t">
            <a:spAutoFit/>
          </a:bodyPr>
          <a:lstStyle/>
          <a:p>
            <a:pPr lvl="0" defTabSz="932742">
              <a:spcBef>
                <a:spcPct val="0"/>
              </a:spcBef>
              <a:defRPr/>
            </a:pPr>
            <a:r>
              <a:rPr lang="en-IN" sz="3600" dirty="0" smtClean="0"/>
              <a:t>Participate in Imagine Cup !</a:t>
            </a:r>
            <a:endParaRPr kumimoji="0" lang="en-US"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 name="TextBox 6"/>
          <p:cNvSpPr txBox="1"/>
          <p:nvPr/>
        </p:nvSpPr>
        <p:spPr>
          <a:xfrm>
            <a:off x="9696450" y="425524"/>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
        <p:nvSpPr>
          <p:cNvPr id="8" name="Title 3"/>
          <p:cNvSpPr>
            <a:spLocks noGrp="1"/>
          </p:cNvSpPr>
          <p:nvPr>
            <p:ph type="title"/>
          </p:nvPr>
        </p:nvSpPr>
        <p:spPr>
          <a:xfrm>
            <a:off x="477521" y="410135"/>
            <a:ext cx="4201160" cy="307777"/>
          </a:xfrm>
        </p:spPr>
        <p:txBody>
          <a:bodyPr/>
          <a:lstStyle/>
          <a:p>
            <a:r>
              <a:rPr lang="en-IN" sz="2000" dirty="0">
                <a:solidFill>
                  <a:srgbClr val="D2D2D2"/>
                </a:solidFill>
              </a:rPr>
              <a:t>Microsoft Learn </a:t>
            </a:r>
            <a:r>
              <a:rPr lang="en-IN" sz="2000" dirty="0" smtClean="0">
                <a:solidFill>
                  <a:srgbClr val="D2D2D2"/>
                </a:solidFill>
              </a:rPr>
              <a:t>Student </a:t>
            </a:r>
            <a:r>
              <a:rPr lang="en-IN" sz="2000" dirty="0">
                <a:solidFill>
                  <a:srgbClr val="D2D2D2"/>
                </a:solidFill>
              </a:rPr>
              <a:t>Ambassadors</a:t>
            </a:r>
            <a:endParaRPr lang="en-US" sz="2000" dirty="0">
              <a:solidFill>
                <a:srgbClr val="D2D2D2"/>
              </a:solidFill>
            </a:endParaRPr>
          </a:p>
        </p:txBody>
      </p:sp>
      <p:sp>
        <p:nvSpPr>
          <p:cNvPr id="6" name="Text Placeholder 2"/>
          <p:cNvSpPr txBox="1">
            <a:spLocks/>
          </p:cNvSpPr>
          <p:nvPr/>
        </p:nvSpPr>
        <p:spPr>
          <a:xfrm>
            <a:off x="2066073" y="3267296"/>
            <a:ext cx="11018520" cy="738664"/>
          </a:xfrm>
          <a:prstGeom prst="rect">
            <a:avLst/>
          </a:prstGeom>
        </p:spPr>
        <p:txBody>
          <a:bodyPr vert="horz" wrap="square" lIns="0" tIns="0" rIns="0" bIns="0" rtlCol="0">
            <a:spAutoFit/>
          </a:bodyPr>
          <a:lstStyle/>
          <a:p>
            <a:r>
              <a:rPr lang="en-IN" sz="2400" dirty="0" smtClean="0">
                <a:hlinkClick r:id="rId2"/>
              </a:rPr>
              <a:t>imaginecup.microsoft.com</a:t>
            </a:r>
            <a:endParaRPr lang="en-IN" sz="2400" dirty="0" smtClean="0"/>
          </a:p>
          <a:p>
            <a:endPar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pic>
        <p:nvPicPr>
          <p:cNvPr id="1026" name="Picture 2" descr="C:\Users\adm\Desktop\preview_Imagine.jpg"/>
          <p:cNvPicPr>
            <a:picLocks noChangeAspect="1" noChangeArrowheads="1"/>
          </p:cNvPicPr>
          <p:nvPr/>
        </p:nvPicPr>
        <p:blipFill>
          <a:blip r:embed="rId3"/>
          <a:srcRect/>
          <a:stretch>
            <a:fillRect/>
          </a:stretch>
        </p:blipFill>
        <p:spPr bwMode="auto">
          <a:xfrm>
            <a:off x="1653879" y="3912243"/>
            <a:ext cx="4607311" cy="2597739"/>
          </a:xfrm>
          <a:prstGeom prst="rect">
            <a:avLst/>
          </a:prstGeom>
          <a:noFill/>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1421977" y="1214716"/>
            <a:ext cx="11018520" cy="553998"/>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Be a Force for Good !</a:t>
            </a:r>
            <a:endParaRPr kumimoji="0" lang="en-US"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 name="TextBox 6"/>
          <p:cNvSpPr txBox="1"/>
          <p:nvPr/>
        </p:nvSpPr>
        <p:spPr>
          <a:xfrm>
            <a:off x="9696450" y="425524"/>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
        <p:nvSpPr>
          <p:cNvPr id="8" name="Title 3"/>
          <p:cNvSpPr>
            <a:spLocks noGrp="1"/>
          </p:cNvSpPr>
          <p:nvPr>
            <p:ph type="title"/>
          </p:nvPr>
        </p:nvSpPr>
        <p:spPr>
          <a:xfrm>
            <a:off x="477521" y="410135"/>
            <a:ext cx="4201160" cy="307777"/>
          </a:xfrm>
        </p:spPr>
        <p:txBody>
          <a:bodyPr/>
          <a:lstStyle/>
          <a:p>
            <a:r>
              <a:rPr lang="en-IN" sz="2000" dirty="0">
                <a:solidFill>
                  <a:srgbClr val="D2D2D2"/>
                </a:solidFill>
              </a:rPr>
              <a:t>Microsoft Learn </a:t>
            </a:r>
            <a:r>
              <a:rPr lang="en-IN" sz="2000" dirty="0" smtClean="0">
                <a:solidFill>
                  <a:srgbClr val="D2D2D2"/>
                </a:solidFill>
              </a:rPr>
              <a:t>Student </a:t>
            </a:r>
            <a:r>
              <a:rPr lang="en-IN" sz="2000" dirty="0">
                <a:solidFill>
                  <a:srgbClr val="D2D2D2"/>
                </a:solidFill>
              </a:rPr>
              <a:t>Ambassadors</a:t>
            </a:r>
            <a:endParaRPr lang="en-US" sz="2000" dirty="0">
              <a:solidFill>
                <a:srgbClr val="D2D2D2"/>
              </a:solidFill>
            </a:endParaRPr>
          </a:p>
        </p:txBody>
      </p:sp>
      <p:sp>
        <p:nvSpPr>
          <p:cNvPr id="6" name="Text Placeholder 2"/>
          <p:cNvSpPr txBox="1">
            <a:spLocks/>
          </p:cNvSpPr>
          <p:nvPr/>
        </p:nvSpPr>
        <p:spPr>
          <a:xfrm>
            <a:off x="1410980" y="2025340"/>
            <a:ext cx="11018520" cy="2142125"/>
          </a:xfrm>
          <a:prstGeom prst="rect">
            <a:avLst/>
          </a:prstGeom>
        </p:spPr>
        <p:txBody>
          <a:bodyPr vert="horz" wrap="square" lIns="0" tIns="0" rIns="0" bIns="0" rtlCol="0">
            <a:spAutoFit/>
          </a:bodyPr>
          <a:lstStyle/>
          <a:p>
            <a:pPr marL="514350" marR="0" lvl="0" indent="-5143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Join the Global Community</a:t>
            </a:r>
          </a:p>
          <a:p>
            <a:pPr marL="514350" marR="0" lvl="0" indent="-5143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Make a difference</a:t>
            </a:r>
          </a:p>
          <a:p>
            <a:pPr marL="514350" marR="0" lvl="0" indent="-5143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Grow your skills</a:t>
            </a:r>
          </a:p>
          <a:p>
            <a:pPr marL="514350" marR="0" lvl="0" indent="-5143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Empower your community</a:t>
            </a:r>
          </a:p>
          <a:p>
            <a:pPr marL="514350" marR="0" lvl="0" indent="-5143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Become a leader</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0" y="1190965"/>
            <a:ext cx="12192000" cy="5539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3600" spc="-50" dirty="0" smtClean="0">
                <a:ln w="3175">
                  <a:noFill/>
                </a:ln>
                <a:gradFill>
                  <a:gsLst>
                    <a:gs pos="1250">
                      <a:schemeClr val="tx1"/>
                    </a:gs>
                    <a:gs pos="100000">
                      <a:schemeClr val="tx1"/>
                    </a:gs>
                  </a:gsLst>
                  <a:lin ang="5400000" scaled="0"/>
                </a:gradFill>
                <a:latin typeface="+mj-lt"/>
                <a:cs typeface="Segoe UI" pitchFamily="34" charset="0"/>
              </a:rPr>
              <a:t>Benefits </a:t>
            </a:r>
            <a:endParaRPr kumimoji="0" lang="en-US"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 name="TextBox 6"/>
          <p:cNvSpPr txBox="1"/>
          <p:nvPr/>
        </p:nvSpPr>
        <p:spPr>
          <a:xfrm>
            <a:off x="9696450" y="425524"/>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
        <p:nvSpPr>
          <p:cNvPr id="8" name="Title 3"/>
          <p:cNvSpPr>
            <a:spLocks noGrp="1"/>
          </p:cNvSpPr>
          <p:nvPr>
            <p:ph type="title"/>
          </p:nvPr>
        </p:nvSpPr>
        <p:spPr>
          <a:xfrm>
            <a:off x="477521" y="410135"/>
            <a:ext cx="4201160" cy="307777"/>
          </a:xfrm>
        </p:spPr>
        <p:txBody>
          <a:bodyPr/>
          <a:lstStyle/>
          <a:p>
            <a:r>
              <a:rPr lang="en-IN" sz="2000" dirty="0">
                <a:solidFill>
                  <a:srgbClr val="D2D2D2"/>
                </a:solidFill>
              </a:rPr>
              <a:t>Microsoft Learn </a:t>
            </a:r>
            <a:r>
              <a:rPr lang="en-IN" sz="2000" dirty="0" smtClean="0">
                <a:solidFill>
                  <a:srgbClr val="D2D2D2"/>
                </a:solidFill>
              </a:rPr>
              <a:t>Student </a:t>
            </a:r>
            <a:r>
              <a:rPr lang="en-IN" sz="2000" dirty="0">
                <a:solidFill>
                  <a:srgbClr val="D2D2D2"/>
                </a:solidFill>
              </a:rPr>
              <a:t>Ambassadors</a:t>
            </a:r>
            <a:endParaRPr lang="en-US" sz="2000" dirty="0">
              <a:solidFill>
                <a:srgbClr val="D2D2D2"/>
              </a:solidFill>
            </a:endParaRPr>
          </a:p>
        </p:txBody>
      </p:sp>
      <p:pic>
        <p:nvPicPr>
          <p:cNvPr id="1026" name="Picture 2" descr="C:\Users\adm\Pictures\Screenshots\Screenshot (297).png"/>
          <p:cNvPicPr>
            <a:picLocks noChangeAspect="1" noChangeArrowheads="1"/>
          </p:cNvPicPr>
          <p:nvPr/>
        </p:nvPicPr>
        <p:blipFill>
          <a:blip r:embed="rId2"/>
          <a:srcRect t="2325" r="67690" b="6080"/>
          <a:stretch>
            <a:fillRect/>
          </a:stretch>
        </p:blipFill>
        <p:spPr bwMode="auto">
          <a:xfrm>
            <a:off x="596180" y="2337136"/>
            <a:ext cx="3298928" cy="3562598"/>
          </a:xfrm>
          <a:prstGeom prst="rect">
            <a:avLst/>
          </a:prstGeom>
          <a:noFill/>
        </p:spPr>
      </p:pic>
      <p:pic>
        <p:nvPicPr>
          <p:cNvPr id="1027" name="Picture 3" descr="C:\Users\adm\Pictures\Screenshots\Screenshot (297).png"/>
          <p:cNvPicPr>
            <a:picLocks noChangeAspect="1" noChangeArrowheads="1"/>
          </p:cNvPicPr>
          <p:nvPr/>
        </p:nvPicPr>
        <p:blipFill>
          <a:blip r:embed="rId2"/>
          <a:srcRect l="34054" t="732" r="33759" b="5556"/>
          <a:stretch>
            <a:fillRect/>
          </a:stretch>
        </p:blipFill>
        <p:spPr bwMode="auto">
          <a:xfrm>
            <a:off x="4239492" y="2096661"/>
            <a:ext cx="3645725" cy="4043548"/>
          </a:xfrm>
          <a:prstGeom prst="rect">
            <a:avLst/>
          </a:prstGeom>
          <a:noFill/>
        </p:spPr>
      </p:pic>
      <p:pic>
        <p:nvPicPr>
          <p:cNvPr id="1028" name="Picture 4" descr="C:\Users\adm\Pictures\Screenshots\Screenshot (297).png"/>
          <p:cNvPicPr>
            <a:picLocks noChangeAspect="1" noChangeArrowheads="1"/>
          </p:cNvPicPr>
          <p:nvPr/>
        </p:nvPicPr>
        <p:blipFill>
          <a:blip r:embed="rId2"/>
          <a:srcRect l="68124" t="1852"/>
          <a:stretch>
            <a:fillRect/>
          </a:stretch>
        </p:blipFill>
        <p:spPr bwMode="auto">
          <a:xfrm>
            <a:off x="8118234" y="1935676"/>
            <a:ext cx="3721899" cy="4365518"/>
          </a:xfrm>
          <a:prstGeom prst="rect">
            <a:avLst/>
          </a:prstGeom>
          <a:noFill/>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0" y="1190965"/>
            <a:ext cx="12192000" cy="5539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3600" spc="-50" dirty="0" smtClean="0">
                <a:ln w="3175">
                  <a:noFill/>
                </a:ln>
                <a:gradFill>
                  <a:gsLst>
                    <a:gs pos="1250">
                      <a:schemeClr val="tx1"/>
                    </a:gs>
                    <a:gs pos="100000">
                      <a:schemeClr val="tx1"/>
                    </a:gs>
                  </a:gsLst>
                  <a:lin ang="5400000" scaled="0"/>
                </a:gradFill>
                <a:latin typeface="+mj-lt"/>
                <a:cs typeface="Segoe UI" pitchFamily="34" charset="0"/>
              </a:rPr>
              <a:t>My Journey</a:t>
            </a:r>
            <a:endParaRPr kumimoji="0" lang="en-US"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 name="TextBox 6"/>
          <p:cNvSpPr txBox="1"/>
          <p:nvPr/>
        </p:nvSpPr>
        <p:spPr>
          <a:xfrm>
            <a:off x="9696450" y="425524"/>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
        <p:nvSpPr>
          <p:cNvPr id="8" name="Title 3"/>
          <p:cNvSpPr>
            <a:spLocks noGrp="1"/>
          </p:cNvSpPr>
          <p:nvPr>
            <p:ph type="title"/>
          </p:nvPr>
        </p:nvSpPr>
        <p:spPr>
          <a:xfrm>
            <a:off x="477521" y="410135"/>
            <a:ext cx="4201160" cy="307777"/>
          </a:xfrm>
        </p:spPr>
        <p:txBody>
          <a:bodyPr/>
          <a:lstStyle/>
          <a:p>
            <a:r>
              <a:rPr lang="en-IN" sz="2000" dirty="0">
                <a:solidFill>
                  <a:srgbClr val="D2D2D2"/>
                </a:solidFill>
              </a:rPr>
              <a:t>Microsoft Learn </a:t>
            </a:r>
            <a:r>
              <a:rPr lang="en-IN" sz="2000" dirty="0" smtClean="0">
                <a:solidFill>
                  <a:srgbClr val="D2D2D2"/>
                </a:solidFill>
              </a:rPr>
              <a:t>Student </a:t>
            </a:r>
            <a:r>
              <a:rPr lang="en-IN" sz="2000" dirty="0">
                <a:solidFill>
                  <a:srgbClr val="D2D2D2"/>
                </a:solidFill>
              </a:rPr>
              <a:t>Ambassadors</a:t>
            </a:r>
            <a:endParaRPr lang="en-US" sz="2000" dirty="0">
              <a:solidFill>
                <a:srgbClr val="D2D2D2"/>
              </a:solidFill>
            </a:endParaRPr>
          </a:p>
        </p:txBody>
      </p:sp>
      <p:pic>
        <p:nvPicPr>
          <p:cNvPr id="2050" name="Picture 2" descr="F:\my\internships\MSP\IWD\MicrosoftTeams-image.png"/>
          <p:cNvPicPr>
            <a:picLocks noChangeAspect="1" noChangeArrowheads="1"/>
          </p:cNvPicPr>
          <p:nvPr/>
        </p:nvPicPr>
        <p:blipFill>
          <a:blip r:embed="rId2"/>
          <a:srcRect/>
          <a:stretch>
            <a:fillRect/>
          </a:stretch>
        </p:blipFill>
        <p:spPr bwMode="auto">
          <a:xfrm>
            <a:off x="295277" y="1362074"/>
            <a:ext cx="2347912" cy="2347912"/>
          </a:xfrm>
          <a:prstGeom prst="rect">
            <a:avLst/>
          </a:prstGeom>
          <a:noFill/>
        </p:spPr>
      </p:pic>
      <p:pic>
        <p:nvPicPr>
          <p:cNvPr id="2051" name="Picture 3" descr="F:\my\internships\MSP\Advaya Hacks.png"/>
          <p:cNvPicPr>
            <a:picLocks noChangeAspect="1" noChangeArrowheads="1"/>
          </p:cNvPicPr>
          <p:nvPr/>
        </p:nvPicPr>
        <p:blipFill>
          <a:blip r:embed="rId3"/>
          <a:srcRect/>
          <a:stretch>
            <a:fillRect/>
          </a:stretch>
        </p:blipFill>
        <p:spPr bwMode="auto">
          <a:xfrm>
            <a:off x="7671891" y="1278492"/>
            <a:ext cx="3832959" cy="2154987"/>
          </a:xfrm>
          <a:prstGeom prst="rect">
            <a:avLst/>
          </a:prstGeom>
          <a:noFill/>
        </p:spPr>
      </p:pic>
      <p:pic>
        <p:nvPicPr>
          <p:cNvPr id="2052" name="Picture 4" descr="F:\my\internships\MSP\ACM HAcks 2.jpeg"/>
          <p:cNvPicPr>
            <a:picLocks noChangeAspect="1" noChangeArrowheads="1"/>
          </p:cNvPicPr>
          <p:nvPr/>
        </p:nvPicPr>
        <p:blipFill>
          <a:blip r:embed="rId4"/>
          <a:srcRect/>
          <a:stretch>
            <a:fillRect/>
          </a:stretch>
        </p:blipFill>
        <p:spPr bwMode="auto">
          <a:xfrm>
            <a:off x="689639" y="3269705"/>
            <a:ext cx="2443589" cy="2443589"/>
          </a:xfrm>
          <a:prstGeom prst="rect">
            <a:avLst/>
          </a:prstGeom>
          <a:noFill/>
        </p:spPr>
      </p:pic>
      <p:pic>
        <p:nvPicPr>
          <p:cNvPr id="2053" name="Picture 5" descr="F:\my\internships\MSP\ama sde.png"/>
          <p:cNvPicPr>
            <a:picLocks noChangeAspect="1" noChangeArrowheads="1"/>
          </p:cNvPicPr>
          <p:nvPr/>
        </p:nvPicPr>
        <p:blipFill>
          <a:blip r:embed="rId5"/>
          <a:srcRect/>
          <a:stretch>
            <a:fillRect/>
          </a:stretch>
        </p:blipFill>
        <p:spPr bwMode="auto">
          <a:xfrm>
            <a:off x="7763611" y="3059655"/>
            <a:ext cx="3285763" cy="1408184"/>
          </a:xfrm>
          <a:prstGeom prst="rect">
            <a:avLst/>
          </a:prstGeom>
          <a:noFill/>
        </p:spPr>
      </p:pic>
      <p:pic>
        <p:nvPicPr>
          <p:cNvPr id="2055" name="Picture 7" descr="C:\Users\adm\Pictures\Screenshots\Screenshot (298).png"/>
          <p:cNvPicPr>
            <a:picLocks noChangeAspect="1" noChangeArrowheads="1"/>
          </p:cNvPicPr>
          <p:nvPr/>
        </p:nvPicPr>
        <p:blipFill>
          <a:blip r:embed="rId6"/>
          <a:srcRect l="10507" t="9214" r="2535" b="5561"/>
          <a:stretch>
            <a:fillRect/>
          </a:stretch>
        </p:blipFill>
        <p:spPr bwMode="auto">
          <a:xfrm>
            <a:off x="2387292" y="2412675"/>
            <a:ext cx="4014788" cy="2212229"/>
          </a:xfrm>
          <a:prstGeom prst="rect">
            <a:avLst/>
          </a:prstGeom>
          <a:noFill/>
        </p:spPr>
      </p:pic>
      <p:pic>
        <p:nvPicPr>
          <p:cNvPr id="2054" name="Picture 6" descr="C:\Users\adm\Desktop\EPTZLRJUcAAG_Vy.jpg"/>
          <p:cNvPicPr>
            <a:picLocks noChangeAspect="1" noChangeArrowheads="1"/>
          </p:cNvPicPr>
          <p:nvPr/>
        </p:nvPicPr>
        <p:blipFill>
          <a:blip r:embed="rId7"/>
          <a:srcRect t="6959"/>
          <a:stretch>
            <a:fillRect/>
          </a:stretch>
        </p:blipFill>
        <p:spPr bwMode="auto">
          <a:xfrm>
            <a:off x="5258479" y="2115403"/>
            <a:ext cx="2458477" cy="3050863"/>
          </a:xfrm>
          <a:prstGeom prst="rect">
            <a:avLst/>
          </a:prstGeom>
          <a:noFill/>
        </p:spPr>
      </p:pic>
      <p:pic>
        <p:nvPicPr>
          <p:cNvPr id="2057" name="Picture 9" descr="C:\Users\adm\Desktop\0.jpg"/>
          <p:cNvPicPr>
            <a:picLocks noChangeAspect="1" noChangeArrowheads="1"/>
          </p:cNvPicPr>
          <p:nvPr/>
        </p:nvPicPr>
        <p:blipFill>
          <a:blip r:embed="rId8"/>
          <a:srcRect/>
          <a:stretch>
            <a:fillRect/>
          </a:stretch>
        </p:blipFill>
        <p:spPr bwMode="auto">
          <a:xfrm>
            <a:off x="1018893" y="5152155"/>
            <a:ext cx="2174682" cy="1448882"/>
          </a:xfrm>
          <a:prstGeom prst="rect">
            <a:avLst/>
          </a:prstGeom>
          <a:noFill/>
        </p:spPr>
      </p:pic>
      <p:pic>
        <p:nvPicPr>
          <p:cNvPr id="2058" name="Picture 10" descr="C:\Users\adm\Desktop\0 (1).jpg"/>
          <p:cNvPicPr>
            <a:picLocks noChangeAspect="1" noChangeArrowheads="1"/>
          </p:cNvPicPr>
          <p:nvPr/>
        </p:nvPicPr>
        <p:blipFill>
          <a:blip r:embed="rId9"/>
          <a:srcRect/>
          <a:stretch>
            <a:fillRect/>
          </a:stretch>
        </p:blipFill>
        <p:spPr bwMode="auto">
          <a:xfrm>
            <a:off x="7743001" y="4380933"/>
            <a:ext cx="3002507" cy="2251880"/>
          </a:xfrm>
          <a:prstGeom prst="rect">
            <a:avLst/>
          </a:prstGeom>
          <a:noFill/>
        </p:spPr>
      </p:pic>
      <p:pic>
        <p:nvPicPr>
          <p:cNvPr id="2059" name="Picture 11" descr="C:\Users\adm\Downloads\WhatsApp Image 2020-10-30 at 2.38.40 PM.jpeg"/>
          <p:cNvPicPr>
            <a:picLocks noChangeAspect="1" noChangeArrowheads="1"/>
          </p:cNvPicPr>
          <p:nvPr/>
        </p:nvPicPr>
        <p:blipFill>
          <a:blip r:embed="rId10"/>
          <a:srcRect/>
          <a:stretch>
            <a:fillRect/>
          </a:stretch>
        </p:blipFill>
        <p:spPr bwMode="auto">
          <a:xfrm>
            <a:off x="5696800" y="4367284"/>
            <a:ext cx="2505504" cy="2299646"/>
          </a:xfrm>
          <a:prstGeom prst="rect">
            <a:avLst/>
          </a:prstGeom>
          <a:noFill/>
        </p:spPr>
      </p:pic>
      <p:pic>
        <p:nvPicPr>
          <p:cNvPr id="2060" name="Picture 12" descr="C:\Users\adm\Desktop\Ehaei06VkAEhGP-.jpg"/>
          <p:cNvPicPr>
            <a:picLocks noChangeAspect="1" noChangeArrowheads="1"/>
          </p:cNvPicPr>
          <p:nvPr/>
        </p:nvPicPr>
        <p:blipFill>
          <a:blip r:embed="rId11"/>
          <a:srcRect/>
          <a:stretch>
            <a:fillRect/>
          </a:stretch>
        </p:blipFill>
        <p:spPr bwMode="auto">
          <a:xfrm>
            <a:off x="2701158" y="4367640"/>
            <a:ext cx="3105265" cy="2306116"/>
          </a:xfrm>
          <a:prstGeom prst="rect">
            <a:avLst/>
          </a:prstGeom>
          <a:noFill/>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1421977" y="1214716"/>
            <a:ext cx="11018520" cy="553998"/>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Application Process</a:t>
            </a:r>
            <a:endParaRPr kumimoji="0" lang="en-US"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 name="TextBox 6"/>
          <p:cNvSpPr txBox="1"/>
          <p:nvPr/>
        </p:nvSpPr>
        <p:spPr>
          <a:xfrm>
            <a:off x="9696450" y="425524"/>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
        <p:nvSpPr>
          <p:cNvPr id="8" name="Title 3"/>
          <p:cNvSpPr>
            <a:spLocks noGrp="1"/>
          </p:cNvSpPr>
          <p:nvPr>
            <p:ph type="title"/>
          </p:nvPr>
        </p:nvSpPr>
        <p:spPr>
          <a:xfrm>
            <a:off x="477521" y="410135"/>
            <a:ext cx="4201160" cy="307777"/>
          </a:xfrm>
        </p:spPr>
        <p:txBody>
          <a:bodyPr/>
          <a:lstStyle/>
          <a:p>
            <a:r>
              <a:rPr lang="en-IN" sz="2000" dirty="0">
                <a:solidFill>
                  <a:srgbClr val="D2D2D2"/>
                </a:solidFill>
              </a:rPr>
              <a:t>Microsoft Learn </a:t>
            </a:r>
            <a:r>
              <a:rPr lang="en-IN" sz="2000" dirty="0" smtClean="0">
                <a:solidFill>
                  <a:srgbClr val="D2D2D2"/>
                </a:solidFill>
              </a:rPr>
              <a:t>Student </a:t>
            </a:r>
            <a:r>
              <a:rPr lang="en-IN" sz="2000" dirty="0">
                <a:solidFill>
                  <a:srgbClr val="D2D2D2"/>
                </a:solidFill>
              </a:rPr>
              <a:t>Ambassadors</a:t>
            </a:r>
            <a:endParaRPr lang="en-US" sz="2000" dirty="0">
              <a:solidFill>
                <a:srgbClr val="D2D2D2"/>
              </a:solidFill>
            </a:endParaRPr>
          </a:p>
        </p:txBody>
      </p:sp>
      <p:sp>
        <p:nvSpPr>
          <p:cNvPr id="6" name="Text Placeholder 2"/>
          <p:cNvSpPr txBox="1">
            <a:spLocks/>
          </p:cNvSpPr>
          <p:nvPr/>
        </p:nvSpPr>
        <p:spPr>
          <a:xfrm>
            <a:off x="1410980" y="2025340"/>
            <a:ext cx="11018520" cy="3028521"/>
          </a:xfrm>
          <a:prstGeom prst="rect">
            <a:avLst/>
          </a:prstGeom>
        </p:spPr>
        <p:txBody>
          <a:bodyPr vert="horz" wrap="square" lIns="0" tIns="0" rIns="0" bIns="0" rtlCol="0">
            <a:spAutoFit/>
          </a:bodyPr>
          <a:lstStyle/>
          <a:p>
            <a:pPr marL="514350" marR="0" lvl="0" indent="-5143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New students are accepted quarterly </a:t>
            </a:r>
          </a:p>
          <a:p>
            <a:pPr marL="514350" marR="0" lvl="0" indent="-5143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Students from all backgrounds can apply</a:t>
            </a:r>
          </a:p>
          <a:p>
            <a:pPr marL="514350" marR="0" lvl="0" indent="-5143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Video or Written Sample on  </a:t>
            </a:r>
          </a:p>
          <a:p>
            <a:pPr marL="971533" lvl="1" indent="-514350" defTabSz="932742">
              <a:spcBef>
                <a:spcPct val="20000"/>
              </a:spcBef>
              <a:buSzPct val="90000"/>
              <a:buFont typeface="+mj-lt"/>
              <a:buAutoNum type="arabicPeriod"/>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Inspire</a:t>
            </a:r>
          </a:p>
          <a:p>
            <a:pPr marL="971533" lvl="1" indent="-514350" defTabSz="932742">
              <a:spcBef>
                <a:spcPct val="20000"/>
              </a:spcBef>
              <a:buSzPct val="90000"/>
              <a:buFont typeface="+mj-lt"/>
              <a:buAutoNum type="arabicPeriod"/>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Teach</a:t>
            </a:r>
          </a:p>
          <a:p>
            <a:pPr marL="971533" lvl="1" indent="-514350" defTabSz="932742">
              <a:spcBef>
                <a:spcPct val="20000"/>
              </a:spcBef>
              <a:buSzPct val="90000"/>
              <a:buFont typeface="+mj-lt"/>
              <a:buAutoNum type="arabicPeriod"/>
              <a:defRPr/>
            </a:pPr>
            <a:r>
              <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Promote</a:t>
            </a:r>
          </a:p>
          <a:p>
            <a:pPr marL="514350" marR="0" lvl="0" indent="-514350" algn="l" defTabSz="932742" rtl="0" eaLnBrk="1" fontAlgn="auto" latinLnBrk="0" hangingPunct="1">
              <a:lnSpc>
                <a:spcPct val="100000"/>
              </a:lnSpc>
              <a:spcBef>
                <a:spcPct val="20000"/>
              </a:spcBef>
              <a:spcAft>
                <a:spcPts val="0"/>
              </a:spcAft>
              <a:buClrTx/>
              <a:buSzPct val="90000"/>
              <a:buFont typeface="Arial" pitchFamily="34" charset="0"/>
              <a:buChar char="•"/>
              <a:tabLst/>
              <a:defRPr/>
            </a:pPr>
            <a:endPar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696" y="2627542"/>
            <a:ext cx="11018520" cy="1107996"/>
          </a:xfrm>
        </p:spPr>
        <p:txBody>
          <a:bodyPr/>
          <a:lstStyle/>
          <a:p>
            <a:r>
              <a:rPr lang="en-IN" b="1" dirty="0"/>
              <a:t>Apply at </a:t>
            </a:r>
            <a:br>
              <a:rPr lang="en-IN" b="1" dirty="0"/>
            </a:br>
            <a:r>
              <a:rPr lang="en-IN" b="1" dirty="0"/>
              <a:t> </a:t>
            </a:r>
            <a:r>
              <a:rPr lang="en-IN" b="1" dirty="0" smtClean="0">
                <a:hlinkClick r:id="rId2"/>
              </a:rPr>
              <a:t>studentambassadors.microsoft.com</a:t>
            </a:r>
            <a:r>
              <a:rPr lang="en-IN" b="1" dirty="0" smtClean="0"/>
              <a:t> </a:t>
            </a:r>
            <a:endParaRPr lang="en-IN" b="1" dirty="0"/>
          </a:p>
        </p:txBody>
      </p:sp>
      <p:sp>
        <p:nvSpPr>
          <p:cNvPr id="9" name="TextBox 8"/>
          <p:cNvSpPr txBox="1"/>
          <p:nvPr/>
        </p:nvSpPr>
        <p:spPr>
          <a:xfrm>
            <a:off x="9696450" y="425524"/>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
        <p:nvSpPr>
          <p:cNvPr id="8" name="Title 3"/>
          <p:cNvSpPr txBox="1">
            <a:spLocks/>
          </p:cNvSpPr>
          <p:nvPr/>
        </p:nvSpPr>
        <p:spPr>
          <a:xfrm>
            <a:off x="477521" y="410135"/>
            <a:ext cx="4201160" cy="307777"/>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2000" b="0" i="0" u="none" strike="noStrike" kern="1200" cap="none" spc="-50" normalizeH="0" baseline="0" noProof="0" smtClean="0">
                <a:ln w="3175">
                  <a:noFill/>
                </a:ln>
                <a:solidFill>
                  <a:srgbClr val="D2D2D2"/>
                </a:solidFill>
                <a:effectLst/>
                <a:uLnTx/>
                <a:uFillTx/>
                <a:latin typeface="+mj-lt"/>
                <a:ea typeface="+mn-ea"/>
                <a:cs typeface="Segoe UI" pitchFamily="34" charset="0"/>
              </a:rPr>
              <a:t>Microsoft Learn Student Ambassadors</a:t>
            </a:r>
            <a:endParaRPr kumimoji="0" lang="en-US" sz="2000" b="0" i="0" u="none" strike="noStrike" kern="1200" cap="none" spc="-50" normalizeH="0" baseline="0" noProof="0" dirty="0">
              <a:ln w="3175">
                <a:noFill/>
              </a:ln>
              <a:solidFill>
                <a:srgbClr val="D2D2D2"/>
              </a:solidFill>
              <a:effectLst/>
              <a:uLnTx/>
              <a:uFillTx/>
              <a:latin typeface="+mj-lt"/>
              <a:ea typeface="+mn-ea"/>
              <a:cs typeface="Segoe UI" pitchFamily="34" charset="0"/>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1421977" y="1214716"/>
            <a:ext cx="11018520" cy="553998"/>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Microsoft Learn</a:t>
            </a:r>
            <a:endParaRPr kumimoji="0" lang="en-US"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 name="TextBox 6"/>
          <p:cNvSpPr txBox="1"/>
          <p:nvPr/>
        </p:nvSpPr>
        <p:spPr>
          <a:xfrm>
            <a:off x="9696450" y="425524"/>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
        <p:nvSpPr>
          <p:cNvPr id="8" name="Title 3"/>
          <p:cNvSpPr>
            <a:spLocks noGrp="1"/>
          </p:cNvSpPr>
          <p:nvPr>
            <p:ph type="title"/>
          </p:nvPr>
        </p:nvSpPr>
        <p:spPr>
          <a:xfrm>
            <a:off x="477521" y="410135"/>
            <a:ext cx="4201160" cy="307777"/>
          </a:xfrm>
        </p:spPr>
        <p:txBody>
          <a:bodyPr/>
          <a:lstStyle/>
          <a:p>
            <a:r>
              <a:rPr lang="en-IN" sz="2000" dirty="0">
                <a:solidFill>
                  <a:srgbClr val="D2D2D2"/>
                </a:solidFill>
              </a:rPr>
              <a:t>Microsoft Learn </a:t>
            </a:r>
            <a:r>
              <a:rPr lang="en-IN" sz="2000" dirty="0" smtClean="0">
                <a:solidFill>
                  <a:srgbClr val="D2D2D2"/>
                </a:solidFill>
              </a:rPr>
              <a:t>Student </a:t>
            </a:r>
            <a:r>
              <a:rPr lang="en-IN" sz="2000" dirty="0">
                <a:solidFill>
                  <a:srgbClr val="D2D2D2"/>
                </a:solidFill>
              </a:rPr>
              <a:t>Ambassadors</a:t>
            </a:r>
            <a:endParaRPr lang="en-US" sz="2000" dirty="0">
              <a:solidFill>
                <a:srgbClr val="D2D2D2"/>
              </a:solidFill>
            </a:endParaRPr>
          </a:p>
        </p:txBody>
      </p:sp>
      <p:pic>
        <p:nvPicPr>
          <p:cNvPr id="4098" name="Picture 2" descr="C:\Users\adm\Pictures\Screenshots\Screenshot (303).png"/>
          <p:cNvPicPr>
            <a:picLocks noChangeAspect="1" noChangeArrowheads="1"/>
          </p:cNvPicPr>
          <p:nvPr/>
        </p:nvPicPr>
        <p:blipFill>
          <a:blip r:embed="rId2"/>
          <a:srcRect t="4156" r="2440" b="4943"/>
          <a:stretch>
            <a:fillRect/>
          </a:stretch>
        </p:blipFill>
        <p:spPr bwMode="auto">
          <a:xfrm>
            <a:off x="1396621" y="1951629"/>
            <a:ext cx="8443415" cy="4423114"/>
          </a:xfrm>
          <a:prstGeom prst="rect">
            <a:avLst/>
          </a:prstGeom>
          <a:noFill/>
        </p:spPr>
      </p:pic>
      <p:sp>
        <p:nvSpPr>
          <p:cNvPr id="9" name="TextBox 8"/>
          <p:cNvSpPr txBox="1"/>
          <p:nvPr/>
        </p:nvSpPr>
        <p:spPr>
          <a:xfrm>
            <a:off x="2542341" y="6447167"/>
            <a:ext cx="5932971" cy="738664"/>
          </a:xfrm>
          <a:prstGeom prst="rect">
            <a:avLst/>
          </a:prstGeom>
          <a:noFill/>
        </p:spPr>
        <p:txBody>
          <a:bodyPr wrap="none" lIns="0" tIns="0" rIns="0" bIns="0" rtlCol="0">
            <a:spAutoFit/>
          </a:bodyPr>
          <a:lstStyle/>
          <a:p>
            <a:r>
              <a:rPr lang="en-IN" sz="1600" dirty="0" smtClean="0">
                <a:gradFill>
                  <a:gsLst>
                    <a:gs pos="2917">
                      <a:schemeClr val="tx1"/>
                    </a:gs>
                    <a:gs pos="30000">
                      <a:schemeClr val="tx1"/>
                    </a:gs>
                  </a:gsLst>
                  <a:lin ang="5400000" scaled="0"/>
                </a:gradFill>
              </a:rPr>
              <a:t>Reference - </a:t>
            </a:r>
            <a:r>
              <a:rPr lang="en-IN" sz="1600" dirty="0" smtClean="0">
                <a:gradFill>
                  <a:gsLst>
                    <a:gs pos="2917">
                      <a:schemeClr val="tx1"/>
                    </a:gs>
                    <a:gs pos="30000">
                      <a:schemeClr val="tx1"/>
                    </a:gs>
                  </a:gsLst>
                  <a:lin ang="5400000" scaled="0"/>
                </a:gradFill>
                <a:hlinkClick r:id="rId3"/>
              </a:rPr>
              <a:t>https://docs.microsoft.com/en-gb/learn/roles/student</a:t>
            </a:r>
            <a:endParaRPr lang="en-IN" sz="1600" dirty="0" smtClean="0">
              <a:gradFill>
                <a:gsLst>
                  <a:gs pos="2917">
                    <a:schemeClr val="tx1"/>
                  </a:gs>
                  <a:gs pos="30000">
                    <a:schemeClr val="tx1"/>
                  </a:gs>
                </a:gsLst>
                <a:lin ang="5400000" scaled="0"/>
              </a:gradFill>
            </a:endParaRPr>
          </a:p>
          <a:p>
            <a:endParaRPr lang="en-IN" sz="1600" dirty="0" smtClean="0">
              <a:gradFill>
                <a:gsLst>
                  <a:gs pos="2917">
                    <a:schemeClr val="tx1"/>
                  </a:gs>
                  <a:gs pos="30000">
                    <a:schemeClr val="tx1"/>
                  </a:gs>
                </a:gsLst>
                <a:lin ang="5400000" scaled="0"/>
              </a:gradFill>
            </a:endParaRPr>
          </a:p>
          <a:p>
            <a:endParaRPr lang="en-IN" sz="1600" dirty="0" err="1" smtClean="0">
              <a:gradFill>
                <a:gsLst>
                  <a:gs pos="2917">
                    <a:schemeClr val="tx1"/>
                  </a:gs>
                  <a:gs pos="30000">
                    <a:schemeClr val="tx1"/>
                  </a:gs>
                </a:gsLst>
                <a:lin ang="5400000" scaled="0"/>
              </a:gra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1421977" y="1214716"/>
            <a:ext cx="11018520" cy="553998"/>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Microsoft Azure</a:t>
            </a:r>
            <a:endParaRPr kumimoji="0" lang="en-US"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 name="TextBox 6"/>
          <p:cNvSpPr txBox="1"/>
          <p:nvPr/>
        </p:nvSpPr>
        <p:spPr>
          <a:xfrm>
            <a:off x="9696450" y="425524"/>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
        <p:nvSpPr>
          <p:cNvPr id="8" name="Title 3"/>
          <p:cNvSpPr>
            <a:spLocks noGrp="1"/>
          </p:cNvSpPr>
          <p:nvPr>
            <p:ph type="title"/>
          </p:nvPr>
        </p:nvSpPr>
        <p:spPr>
          <a:xfrm>
            <a:off x="477521" y="410135"/>
            <a:ext cx="4201160" cy="307777"/>
          </a:xfrm>
        </p:spPr>
        <p:txBody>
          <a:bodyPr/>
          <a:lstStyle/>
          <a:p>
            <a:r>
              <a:rPr lang="en-IN" sz="2000" dirty="0">
                <a:solidFill>
                  <a:srgbClr val="D2D2D2"/>
                </a:solidFill>
              </a:rPr>
              <a:t>Microsoft Learn </a:t>
            </a:r>
            <a:r>
              <a:rPr lang="en-IN" sz="2000" dirty="0" smtClean="0">
                <a:solidFill>
                  <a:srgbClr val="D2D2D2"/>
                </a:solidFill>
              </a:rPr>
              <a:t>Student </a:t>
            </a:r>
            <a:r>
              <a:rPr lang="en-IN" sz="2000" dirty="0">
                <a:solidFill>
                  <a:srgbClr val="D2D2D2"/>
                </a:solidFill>
              </a:rPr>
              <a:t>Ambassadors</a:t>
            </a:r>
            <a:endParaRPr lang="en-US" sz="2000" dirty="0">
              <a:solidFill>
                <a:srgbClr val="D2D2D2"/>
              </a:solidFill>
            </a:endParaRPr>
          </a:p>
        </p:txBody>
      </p:sp>
      <p:pic>
        <p:nvPicPr>
          <p:cNvPr id="3075" name="Picture 3" descr="C:\Users\adm\Pictures\Screenshots\Screenshot (302).png"/>
          <p:cNvPicPr>
            <a:picLocks noChangeAspect="1" noChangeArrowheads="1"/>
          </p:cNvPicPr>
          <p:nvPr/>
        </p:nvPicPr>
        <p:blipFill>
          <a:blip r:embed="rId2"/>
          <a:srcRect t="5078" r="1794" b="5664"/>
          <a:stretch>
            <a:fillRect/>
          </a:stretch>
        </p:blipFill>
        <p:spPr bwMode="auto">
          <a:xfrm>
            <a:off x="1481138" y="1929234"/>
            <a:ext cx="8191500" cy="4185816"/>
          </a:xfrm>
          <a:prstGeom prst="rect">
            <a:avLst/>
          </a:prstGeom>
          <a:noFill/>
        </p:spPr>
      </p:pic>
      <p:sp>
        <p:nvSpPr>
          <p:cNvPr id="9" name="TextBox 8"/>
          <p:cNvSpPr txBox="1"/>
          <p:nvPr/>
        </p:nvSpPr>
        <p:spPr>
          <a:xfrm>
            <a:off x="2542341" y="6242447"/>
            <a:ext cx="5553956" cy="492443"/>
          </a:xfrm>
          <a:prstGeom prst="rect">
            <a:avLst/>
          </a:prstGeom>
          <a:noFill/>
        </p:spPr>
        <p:txBody>
          <a:bodyPr wrap="none" lIns="0" tIns="0" rIns="0" bIns="0" rtlCol="0">
            <a:spAutoFit/>
          </a:bodyPr>
          <a:lstStyle/>
          <a:p>
            <a:r>
              <a:rPr lang="en-IN" sz="1600" dirty="0" smtClean="0">
                <a:gradFill>
                  <a:gsLst>
                    <a:gs pos="2917">
                      <a:schemeClr val="tx1"/>
                    </a:gs>
                    <a:gs pos="30000">
                      <a:schemeClr val="tx1"/>
                    </a:gs>
                  </a:gsLst>
                  <a:lin ang="5400000" scaled="0"/>
                </a:gradFill>
              </a:rPr>
              <a:t>Reference - </a:t>
            </a:r>
            <a:r>
              <a:rPr lang="en-IN" sz="1600" dirty="0" smtClean="0">
                <a:gradFill>
                  <a:gsLst>
                    <a:gs pos="2917">
                      <a:schemeClr val="tx1"/>
                    </a:gs>
                    <a:gs pos="30000">
                      <a:schemeClr val="tx1"/>
                    </a:gs>
                  </a:gsLst>
                  <a:lin ang="5400000" scaled="0"/>
                </a:gradFill>
                <a:hlinkClick r:id="rId3"/>
              </a:rPr>
              <a:t>https://azure.microsoft.com/en-gb/free/students/</a:t>
            </a:r>
            <a:endParaRPr lang="en-IN" sz="1600" dirty="0" smtClean="0">
              <a:gradFill>
                <a:gsLst>
                  <a:gs pos="2917">
                    <a:schemeClr val="tx1"/>
                  </a:gs>
                  <a:gs pos="30000">
                    <a:schemeClr val="tx1"/>
                  </a:gs>
                </a:gsLst>
                <a:lin ang="5400000" scaled="0"/>
              </a:gradFill>
            </a:endParaRPr>
          </a:p>
          <a:p>
            <a:endParaRPr lang="en-IN" sz="1600" dirty="0" err="1" smtClean="0">
              <a:gradFill>
                <a:gsLst>
                  <a:gs pos="2917">
                    <a:schemeClr val="tx1"/>
                  </a:gs>
                  <a:gs pos="30000">
                    <a:schemeClr val="tx1"/>
                  </a:gs>
                </a:gsLst>
                <a:lin ang="5400000" scaled="0"/>
              </a:gradFill>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1367385" y="2183713"/>
            <a:ext cx="11018520" cy="553998"/>
          </a:xfrm>
          <a:prstGeom prst="rect">
            <a:avLst/>
          </a:prstGeom>
        </p:spPr>
        <p:txBody>
          <a:bodyPr vert="horz" wrap="square" lIns="0" tIns="0" rIns="0" bIns="0" rtlCol="0" anchor="t">
            <a:spAutoFit/>
          </a:bodyPr>
          <a:lstStyle/>
          <a:p>
            <a:pPr lvl="0" defTabSz="932742">
              <a:spcBef>
                <a:spcPct val="0"/>
              </a:spcBef>
              <a:defRPr/>
            </a:pPr>
            <a:r>
              <a:rPr lang="en-IN" sz="3600" dirty="0" smtClean="0"/>
              <a:t>Connect with me !</a:t>
            </a:r>
            <a:endParaRPr kumimoji="0" lang="en-US"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7" name="TextBox 6"/>
          <p:cNvSpPr txBox="1"/>
          <p:nvPr/>
        </p:nvSpPr>
        <p:spPr>
          <a:xfrm>
            <a:off x="9696450" y="425524"/>
            <a:ext cx="1856277" cy="276999"/>
          </a:xfrm>
          <a:prstGeom prst="rect">
            <a:avLst/>
          </a:prstGeom>
          <a:noFill/>
        </p:spPr>
        <p:txBody>
          <a:bodyPr wrap="none" lIns="0" tIns="0" rIns="0" bIns="0" rtlCol="0">
            <a:spAutoFit/>
          </a:bodyPr>
          <a:lstStyle/>
          <a:p>
            <a:r>
              <a:rPr lang="en-US" sz="1800" dirty="0" smtClean="0">
                <a:solidFill>
                  <a:schemeClr val="accent3">
                    <a:lumMod val="75000"/>
                  </a:schemeClr>
                </a:solidFill>
              </a:rPr>
              <a:t>@</a:t>
            </a:r>
            <a:r>
              <a:rPr lang="en-US" sz="1800" dirty="0" err="1" smtClean="0">
                <a:solidFill>
                  <a:schemeClr val="accent3">
                    <a:lumMod val="75000"/>
                  </a:schemeClr>
                </a:solidFill>
              </a:rPr>
              <a:t>knowShubhangi</a:t>
            </a:r>
            <a:endParaRPr lang="en-IN" sz="1800" dirty="0">
              <a:solidFill>
                <a:schemeClr val="accent3">
                  <a:lumMod val="75000"/>
                </a:schemeClr>
              </a:solidFill>
            </a:endParaRPr>
          </a:p>
        </p:txBody>
      </p:sp>
      <p:sp>
        <p:nvSpPr>
          <p:cNvPr id="8" name="Title 3"/>
          <p:cNvSpPr>
            <a:spLocks noGrp="1"/>
          </p:cNvSpPr>
          <p:nvPr>
            <p:ph type="title"/>
          </p:nvPr>
        </p:nvSpPr>
        <p:spPr>
          <a:xfrm>
            <a:off x="477521" y="410135"/>
            <a:ext cx="4201160" cy="307777"/>
          </a:xfrm>
        </p:spPr>
        <p:txBody>
          <a:bodyPr/>
          <a:lstStyle/>
          <a:p>
            <a:r>
              <a:rPr lang="en-IN" sz="2000" dirty="0">
                <a:solidFill>
                  <a:srgbClr val="D2D2D2"/>
                </a:solidFill>
              </a:rPr>
              <a:t>Microsoft Learn </a:t>
            </a:r>
            <a:r>
              <a:rPr lang="en-IN" sz="2000" dirty="0" smtClean="0">
                <a:solidFill>
                  <a:srgbClr val="D2D2D2"/>
                </a:solidFill>
              </a:rPr>
              <a:t>Student </a:t>
            </a:r>
            <a:r>
              <a:rPr lang="en-IN" sz="2000" dirty="0">
                <a:solidFill>
                  <a:srgbClr val="D2D2D2"/>
                </a:solidFill>
              </a:rPr>
              <a:t>Ambassadors</a:t>
            </a:r>
            <a:endParaRPr lang="en-US" sz="2000" dirty="0">
              <a:solidFill>
                <a:srgbClr val="D2D2D2"/>
              </a:solidFill>
            </a:endParaRPr>
          </a:p>
        </p:txBody>
      </p:sp>
      <p:sp>
        <p:nvSpPr>
          <p:cNvPr id="6" name="Text Placeholder 2"/>
          <p:cNvSpPr txBox="1">
            <a:spLocks/>
          </p:cNvSpPr>
          <p:nvPr/>
        </p:nvSpPr>
        <p:spPr>
          <a:xfrm>
            <a:off x="1424628" y="3253648"/>
            <a:ext cx="11018520" cy="1551194"/>
          </a:xfrm>
          <a:prstGeom prst="rect">
            <a:avLst/>
          </a:prstGeom>
        </p:spPr>
        <p:txBody>
          <a:bodyPr vert="horz" wrap="square" lIns="0" tIns="0" rIns="0" bIns="0" rtlCol="0">
            <a:spAutoFit/>
          </a:bodyPr>
          <a:lstStyle/>
          <a:p>
            <a:r>
              <a:rPr lang="en-IN" sz="2400" dirty="0" smtClean="0">
                <a:hlinkClick r:id="rId2"/>
              </a:rPr>
              <a:t>twitter.com/</a:t>
            </a:r>
            <a:r>
              <a:rPr lang="en-IN" sz="2400" dirty="0" err="1" smtClean="0">
                <a:hlinkClick r:id="rId2"/>
              </a:rPr>
              <a:t>knowShubhangi</a:t>
            </a:r>
            <a:endParaRPr lang="en-IN" sz="2400" dirty="0" smtClean="0"/>
          </a:p>
          <a:p>
            <a:endParaRPr lang="en-IN" sz="2400" dirty="0" smtClean="0"/>
          </a:p>
          <a:p>
            <a:r>
              <a:rPr lang="en-IN" sz="2400" dirty="0" smtClean="0">
                <a:hlinkClick r:id="rId3"/>
              </a:rPr>
              <a:t>www.linkedin.com/in/knowShubhangi</a:t>
            </a:r>
            <a:endParaRPr lang="en-IN" sz="2400" dirty="0" smtClean="0"/>
          </a:p>
          <a:p>
            <a:pPr marL="514350" marR="0" lvl="0" indent="-514350" algn="l" defTabSz="932742" rtl="0" eaLnBrk="1" fontAlgn="auto" latinLnBrk="0" hangingPunct="1">
              <a:lnSpc>
                <a:spcPct val="100000"/>
              </a:lnSpc>
              <a:spcBef>
                <a:spcPct val="20000"/>
              </a:spcBef>
              <a:spcAft>
                <a:spcPts val="0"/>
              </a:spcAft>
              <a:buClrTx/>
              <a:buSzPct val="90000"/>
              <a:tabLst/>
              <a:defRPr/>
            </a:pPr>
            <a:endParaRPr lang="en-IN" sz="2400" dirty="0" smtClean="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pic>
        <p:nvPicPr>
          <p:cNvPr id="9" name="Picture 8" descr="WhatsApp Image 2020-03-31 at 1.19.51 AM.jpeg"/>
          <p:cNvPicPr>
            <a:picLocks noChangeAspect="1"/>
          </p:cNvPicPr>
          <p:nvPr/>
        </p:nvPicPr>
        <p:blipFill>
          <a:blip r:embed="rId4"/>
          <a:srcRect l="12368" t="14925" b="32935"/>
          <a:stretch>
            <a:fillRect/>
          </a:stretch>
        </p:blipFill>
        <p:spPr>
          <a:xfrm>
            <a:off x="7287905" y="2033524"/>
            <a:ext cx="3077216" cy="2893232"/>
          </a:xfrm>
          <a:prstGeom prst="ellipse">
            <a:avLst/>
          </a:prstGeom>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6" ma:contentTypeDescription="Create a new document." ma:contentTypeScope="" ma:versionID="e60c1c03b30260006a1d1ff9f7138066">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36db65670a08b7ac857e594ec6bc08a7"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965de625-df5b-42e9-a277-2113da4f1195"/>
    <ds:schemaRef ds:uri="dcf5ddc1-fb1d-440f-849a-6450bddbaed7"/>
    <ds:schemaRef ds:uri="6d3b3f7c-4b71-40c9-8fff-4f7fb96ddea0"/>
  </ds:schemaRefs>
</ds:datastoreItem>
</file>

<file path=customXml/itemProps2.xml><?xml version="1.0" encoding="utf-8"?>
<ds:datastoreItem xmlns:ds="http://schemas.openxmlformats.org/officeDocument/2006/customXml" ds:itemID="{22B300F8-02BB-451A-A12F-025F0CFD59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1079</TotalTime>
  <Words>165</Words>
  <Application>Microsoft Office PowerPoint</Application>
  <PresentationFormat>Custom</PresentationFormat>
  <Paragraphs>50</Paragraphs>
  <Slides>10</Slides>
  <Notes>1</Notes>
  <HiddenSlides>0</HiddenSlides>
  <MMClips>0</MMClip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WHITE TEMPLATE</vt:lpstr>
      <vt:lpstr>SOFT BLACK TEMPLATE</vt:lpstr>
      <vt:lpstr>Microsoft Learn  Student Ambassadors</vt:lpstr>
      <vt:lpstr>Microsoft Learn Student Ambassadors</vt:lpstr>
      <vt:lpstr>Microsoft Learn Student Ambassadors</vt:lpstr>
      <vt:lpstr>Microsoft Learn Student Ambassadors</vt:lpstr>
      <vt:lpstr>Microsoft Learn Student Ambassadors</vt:lpstr>
      <vt:lpstr>Apply at   studentambassadors.microsoft.com </vt:lpstr>
      <vt:lpstr>Microsoft Learn Student Ambassadors</vt:lpstr>
      <vt:lpstr>Microsoft Learn Student Ambassadors</vt:lpstr>
      <vt:lpstr>Microsoft Learn Student Ambassadors</vt:lpstr>
      <vt:lpstr>Microsoft Learn Student Ambassadors</vt:lpstr>
    </vt:vector>
  </TitlesOfParts>
  <Manager>&lt;Comms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lastModifiedBy>Windows User</cp:lastModifiedBy>
  <cp:revision>62</cp:revision>
  <dcterms:created xsi:type="dcterms:W3CDTF">2019-03-28T18:40:02Z</dcterms:created>
  <dcterms:modified xsi:type="dcterms:W3CDTF">2020-10-30T11:19:37Z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